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02" y="-29253"/>
            <a:ext cx="11635511" cy="654497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-4780" y="1777"/>
              <a:ext cx="1421080" cy="68211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3"/>
            <a:ext cx="1219199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6" ma:contentTypeDescription="Create a new document." ma:contentTypeScope="" ma:versionID="c1de81fc25bbda86ed72e898e8abbe8a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7d5f64ee195d3d8465199db1dde889d3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2.xml><?xml version="1.0" encoding="utf-8"?>
<ds:datastoreItem xmlns:ds="http://schemas.openxmlformats.org/officeDocument/2006/customXml" ds:itemID="{82963409-BAFD-474F-987B-47C02553D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52</cp:revision>
  <dcterms:created xsi:type="dcterms:W3CDTF">2021-02-17T02:31:40Z</dcterms:created>
  <dcterms:modified xsi:type="dcterms:W3CDTF">2023-04-25T15:38:12Z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